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9" r:id="rId4"/>
    <p:sldId id="270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44" autoAdjust="0"/>
    <p:restoredTop sz="86364" autoAdjust="0"/>
  </p:normalViewPr>
  <p:slideViewPr>
    <p:cSldViewPr>
      <p:cViewPr varScale="1">
        <p:scale>
          <a:sx n="49" d="100"/>
          <a:sy n="49" d="100"/>
        </p:scale>
        <p:origin x="53" y="6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20-Jan-18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18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18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18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18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20-Jan-18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20-Jan-18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20-Jan-18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20-Jan-18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20-Jan-18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20-Jan-18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marketing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Marketing intern </a:t>
            </a:r>
            <a:r>
              <a:rPr lang="en-US" dirty="0" err="1"/>
              <a:t>si</a:t>
            </a:r>
            <a:r>
              <a:rPr lang="en-US" dirty="0"/>
              <a:t> extern</a:t>
            </a:r>
            <a:endParaRPr lang="en-GB" u="none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Marketing extern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bazat</a:t>
            </a:r>
            <a:r>
              <a:rPr lang="fr-FR" dirty="0"/>
              <a:t> </a:t>
            </a:r>
            <a:r>
              <a:rPr lang="fr-FR" dirty="0" err="1"/>
              <a:t>pe</a:t>
            </a:r>
            <a:r>
              <a:rPr lang="fr-FR" dirty="0"/>
              <a:t> </a:t>
            </a:r>
            <a:r>
              <a:rPr lang="fr-FR" dirty="0" err="1"/>
              <a:t>comunicare</a:t>
            </a:r>
            <a:r>
              <a:rPr lang="fr-FR" dirty="0"/>
              <a:t> </a:t>
            </a:r>
            <a:r>
              <a:rPr lang="fr-FR" dirty="0" err="1"/>
              <a:t>intr-o</a:t>
            </a:r>
            <a:r>
              <a:rPr lang="fr-FR" dirty="0"/>
              <a:t> </a:t>
            </a:r>
            <a:r>
              <a:rPr lang="fr-FR" dirty="0" err="1"/>
              <a:t>singura</a:t>
            </a:r>
            <a:r>
              <a:rPr lang="fr-FR" dirty="0"/>
              <a:t> </a:t>
            </a:r>
            <a:r>
              <a:rPr lang="fr-FR" dirty="0" err="1"/>
              <a:t>directie</a:t>
            </a:r>
            <a:r>
              <a:rPr lang="fr-FR" dirty="0"/>
              <a:t>, </a:t>
            </a:r>
            <a:r>
              <a:rPr lang="fr-FR" dirty="0" err="1"/>
              <a:t>cu</a:t>
            </a:r>
            <a:r>
              <a:rPr lang="fr-FR" dirty="0"/>
              <a:t> </a:t>
            </a:r>
            <a:r>
              <a:rPr lang="fr-FR" dirty="0" err="1"/>
              <a:t>scopul</a:t>
            </a:r>
            <a:r>
              <a:rPr lang="fr-FR" dirty="0"/>
              <a:t> de a </a:t>
            </a:r>
            <a:r>
              <a:rPr lang="fr-FR" dirty="0" err="1"/>
              <a:t>atrage</a:t>
            </a:r>
            <a:r>
              <a:rPr lang="fr-FR" dirty="0"/>
              <a:t> </a:t>
            </a:r>
            <a:r>
              <a:rPr lang="fr-FR" dirty="0" err="1"/>
              <a:t>clienti</a:t>
            </a:r>
            <a:r>
              <a:rPr lang="fr-FR" dirty="0"/>
              <a:t>(de </a:t>
            </a:r>
            <a:r>
              <a:rPr lang="fr-FR" dirty="0" err="1"/>
              <a:t>exemplu</a:t>
            </a:r>
            <a:r>
              <a:rPr lang="fr-FR" dirty="0"/>
              <a:t> : </a:t>
            </a:r>
            <a:r>
              <a:rPr lang="fr-FR" dirty="0" err="1"/>
              <a:t>reclame</a:t>
            </a:r>
            <a:r>
              <a:rPr lang="fr-FR" dirty="0"/>
              <a:t> TV/radio, </a:t>
            </a:r>
            <a:r>
              <a:rPr lang="fr-FR" dirty="0" err="1"/>
              <a:t>afise</a:t>
            </a:r>
            <a:r>
              <a:rPr lang="fr-FR" dirty="0"/>
              <a:t>, </a:t>
            </a:r>
            <a:r>
              <a:rPr lang="fr-FR" dirty="0" err="1"/>
              <a:t>scrisori</a:t>
            </a:r>
            <a:r>
              <a:rPr lang="fr-FR" dirty="0"/>
              <a:t> etc.)</a:t>
            </a:r>
            <a:endParaRPr lang="en-US" dirty="0"/>
          </a:p>
          <a:p>
            <a:r>
              <a:rPr lang="fr-FR" dirty="0"/>
              <a:t>in </a:t>
            </a:r>
            <a:r>
              <a:rPr lang="fr-FR" dirty="0" err="1"/>
              <a:t>cele</a:t>
            </a:r>
            <a:r>
              <a:rPr lang="fr-FR" dirty="0"/>
              <a:t> mai </a:t>
            </a:r>
            <a:r>
              <a:rPr lang="fr-FR" dirty="0" err="1"/>
              <a:t>multe</a:t>
            </a:r>
            <a:r>
              <a:rPr lang="fr-FR" dirty="0"/>
              <a:t> </a:t>
            </a:r>
            <a:r>
              <a:rPr lang="fr-FR" dirty="0" err="1"/>
              <a:t>cazuri</a:t>
            </a:r>
            <a:r>
              <a:rPr lang="fr-FR" dirty="0"/>
              <a:t> este </a:t>
            </a:r>
            <a:r>
              <a:rPr lang="fr-FR" dirty="0" err="1"/>
              <a:t>platit</a:t>
            </a:r>
            <a:endParaRPr lang="en-US" dirty="0"/>
          </a:p>
          <a:p>
            <a:r>
              <a:rPr lang="fr-FR" dirty="0" err="1"/>
              <a:t>aceasta</a:t>
            </a:r>
            <a:r>
              <a:rPr lang="fr-FR" dirty="0"/>
              <a:t> </a:t>
            </a:r>
            <a:r>
              <a:rPr lang="fr-FR" dirty="0" err="1"/>
              <a:t>strategie</a:t>
            </a:r>
            <a:r>
              <a:rPr lang="fr-FR" dirty="0"/>
              <a:t> de marketing este </a:t>
            </a:r>
            <a:r>
              <a:rPr lang="fr-FR" dirty="0" err="1"/>
              <a:t>folosita</a:t>
            </a:r>
            <a:r>
              <a:rPr lang="fr-FR" dirty="0"/>
              <a:t> in </a:t>
            </a:r>
            <a:r>
              <a:rPr lang="fr-FR" dirty="0" err="1"/>
              <a:t>special</a:t>
            </a:r>
            <a:r>
              <a:rPr lang="fr-FR" dirty="0"/>
              <a:t> de </a:t>
            </a:r>
            <a:r>
              <a:rPr lang="fr-FR" dirty="0" err="1"/>
              <a:t>companiile</a:t>
            </a:r>
            <a:r>
              <a:rPr lang="fr-FR" dirty="0"/>
              <a:t> mari (de </a:t>
            </a:r>
            <a:r>
              <a:rPr lang="fr-FR" dirty="0" err="1"/>
              <a:t>exemplu</a:t>
            </a:r>
            <a:r>
              <a:rPr lang="fr-FR" dirty="0"/>
              <a:t> : </a:t>
            </a:r>
            <a:r>
              <a:rPr lang="fr-FR" dirty="0" err="1"/>
              <a:t>firmele</a:t>
            </a:r>
            <a:r>
              <a:rPr lang="fr-FR" dirty="0"/>
              <a:t> de </a:t>
            </a:r>
            <a:r>
              <a:rPr lang="fr-FR" dirty="0" err="1"/>
              <a:t>telefonie</a:t>
            </a:r>
            <a:r>
              <a:rPr lang="fr-FR" dirty="0"/>
              <a:t>, </a:t>
            </a:r>
            <a:r>
              <a:rPr lang="fr-FR" dirty="0" err="1"/>
              <a:t>firmele</a:t>
            </a:r>
            <a:r>
              <a:rPr lang="fr-FR" dirty="0"/>
              <a:t> auto, </a:t>
            </a:r>
            <a:r>
              <a:rPr lang="fr-FR" dirty="0" err="1"/>
              <a:t>lanturile</a:t>
            </a:r>
            <a:r>
              <a:rPr lang="fr-FR" dirty="0"/>
              <a:t> </a:t>
            </a:r>
            <a:r>
              <a:rPr lang="fr-FR" dirty="0" err="1"/>
              <a:t>comerciale</a:t>
            </a:r>
            <a:r>
              <a:rPr lang="fr-FR" dirty="0"/>
              <a:t> etc.)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93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Marketing </a:t>
            </a:r>
            <a:r>
              <a:rPr lang="fr-FR" dirty="0" err="1"/>
              <a:t>intern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/>
              <a:t>e un concept al </a:t>
            </a:r>
            <a:r>
              <a:rPr lang="fr-FR" dirty="0" err="1"/>
              <a:t>marketingului</a:t>
            </a:r>
            <a:r>
              <a:rPr lang="fr-FR" dirty="0"/>
              <a:t> </a:t>
            </a:r>
            <a:r>
              <a:rPr lang="fr-FR" dirty="0" err="1"/>
              <a:t>pentru</a:t>
            </a:r>
            <a:r>
              <a:rPr lang="fr-FR" dirty="0"/>
              <a:t> a 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FR" dirty="0" err="1"/>
              <a:t>gasi</a:t>
            </a:r>
            <a:r>
              <a:rPr lang="fr-FR" dirty="0"/>
              <a:t> o </a:t>
            </a:r>
            <a:r>
              <a:rPr lang="fr-FR" dirty="0" err="1"/>
              <a:t>companie</a:t>
            </a:r>
            <a:r>
              <a:rPr lang="fr-FR" dirty="0"/>
              <a:t>, un brand </a:t>
            </a:r>
            <a:r>
              <a:rPr lang="fr-FR" dirty="0" err="1"/>
              <a:t>sau</a:t>
            </a:r>
            <a:r>
              <a:rPr lang="fr-FR" dirty="0"/>
              <a:t> un </a:t>
            </a:r>
            <a:r>
              <a:rPr lang="fr-FR" dirty="0" err="1"/>
              <a:t>produs</a:t>
            </a:r>
            <a:endParaRPr lang="fr-FR" dirty="0"/>
          </a:p>
          <a:p>
            <a:pPr lvl="1"/>
            <a:r>
              <a:rPr lang="fr-FR" dirty="0" err="1"/>
              <a:t>arata</a:t>
            </a:r>
            <a:r>
              <a:rPr lang="fr-FR" dirty="0"/>
              <a:t> un site web</a:t>
            </a:r>
          </a:p>
          <a:p>
            <a:pPr lvl="1"/>
            <a:r>
              <a:rPr lang="fr-FR" dirty="0"/>
              <a:t>a se </a:t>
            </a:r>
            <a:r>
              <a:rPr lang="fr-FR" dirty="0" err="1"/>
              <a:t>conecta</a:t>
            </a:r>
            <a:r>
              <a:rPr lang="fr-FR" dirty="0"/>
              <a:t> </a:t>
            </a:r>
            <a:r>
              <a:rPr lang="fr-FR" dirty="0" err="1"/>
              <a:t>cu</a:t>
            </a:r>
            <a:r>
              <a:rPr lang="fr-FR" dirty="0"/>
              <a:t> un </a:t>
            </a:r>
            <a:r>
              <a:rPr lang="fr-FR" dirty="0" err="1"/>
              <a:t>produs</a:t>
            </a:r>
            <a:r>
              <a:rPr lang="fr-FR" dirty="0"/>
              <a:t> </a:t>
            </a:r>
            <a:r>
              <a:rPr lang="fr-FR" dirty="0" err="1"/>
              <a:t>sau</a:t>
            </a:r>
            <a:r>
              <a:rPr lang="fr-FR" dirty="0"/>
              <a:t> un brand</a:t>
            </a:r>
            <a:endParaRPr lang="sk-SK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50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Marketing </a:t>
            </a:r>
            <a:r>
              <a:rPr lang="fr-FR" dirty="0" err="1"/>
              <a:t>intern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sz="3800" dirty="0"/>
              <a:t>parte a </a:t>
            </a:r>
            <a:r>
              <a:rPr lang="fr-FR" sz="3800" dirty="0" err="1"/>
              <a:t>marketingului</a:t>
            </a:r>
            <a:r>
              <a:rPr lang="fr-FR" sz="3800" dirty="0"/>
              <a:t> </a:t>
            </a:r>
            <a:r>
              <a:rPr lang="fr-FR" sz="3800" dirty="0" err="1"/>
              <a:t>intern</a:t>
            </a:r>
            <a:r>
              <a:rPr lang="fr-FR" sz="3800" dirty="0"/>
              <a:t> pot fi </a:t>
            </a:r>
            <a:r>
              <a:rPr lang="en-GB" sz="3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GB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FR" sz="3200" dirty="0" err="1"/>
              <a:t>optimizarea</a:t>
            </a:r>
            <a:r>
              <a:rPr lang="fr-FR" sz="3200" dirty="0"/>
              <a:t> </a:t>
            </a:r>
            <a:r>
              <a:rPr lang="fr-FR" sz="3200" dirty="0" err="1"/>
              <a:t>motoarelor</a:t>
            </a:r>
            <a:r>
              <a:rPr lang="fr-FR" sz="3200" dirty="0"/>
              <a:t> de </a:t>
            </a:r>
            <a:r>
              <a:rPr lang="fr-FR" sz="3200" dirty="0" err="1"/>
              <a:t>cautare</a:t>
            </a:r>
            <a:endParaRPr lang="fr-FR" sz="3200" dirty="0"/>
          </a:p>
          <a:p>
            <a:pPr lvl="1"/>
            <a:r>
              <a:rPr lang="fr-FR" sz="3200" dirty="0" err="1"/>
              <a:t>diagramele</a:t>
            </a:r>
            <a:endParaRPr lang="en-US" sz="3200" dirty="0"/>
          </a:p>
          <a:p>
            <a:pPr lvl="1"/>
            <a:r>
              <a:rPr lang="fr-FR" sz="3200" dirty="0"/>
              <a:t>e-</a:t>
            </a:r>
            <a:r>
              <a:rPr lang="fr-FR" sz="3200" dirty="0" err="1"/>
              <a:t>mailurile</a:t>
            </a:r>
            <a:endParaRPr lang="en-US" sz="3200" dirty="0"/>
          </a:p>
          <a:p>
            <a:pPr lvl="1"/>
            <a:r>
              <a:rPr lang="fr-FR" sz="3200" dirty="0" err="1"/>
              <a:t>retelele</a:t>
            </a:r>
            <a:r>
              <a:rPr lang="fr-FR" sz="3200" dirty="0"/>
              <a:t> sociale</a:t>
            </a:r>
            <a:endParaRPr lang="en-US" sz="3200" dirty="0"/>
          </a:p>
          <a:p>
            <a:pPr lvl="1"/>
            <a:r>
              <a:rPr lang="fr-FR" sz="3200" dirty="0" err="1"/>
              <a:t>video</a:t>
            </a:r>
            <a:endParaRPr lang="en-US" sz="3200" dirty="0"/>
          </a:p>
          <a:p>
            <a:pPr lvl="1"/>
            <a:r>
              <a:rPr lang="fr-FR" sz="3200" dirty="0"/>
              <a:t>blog</a:t>
            </a:r>
            <a:endParaRPr lang="en-US" sz="3200" dirty="0"/>
          </a:p>
          <a:p>
            <a:pPr lvl="1"/>
            <a:r>
              <a:rPr lang="fr-FR" sz="3200" dirty="0" err="1"/>
              <a:t>parerile</a:t>
            </a:r>
            <a:r>
              <a:rPr lang="fr-FR" sz="3200" dirty="0"/>
              <a:t> </a:t>
            </a:r>
            <a:r>
              <a:rPr lang="fr-FR" sz="3200" dirty="0" err="1"/>
              <a:t>clientilor</a:t>
            </a:r>
            <a:endParaRPr lang="en-US" sz="3200" dirty="0"/>
          </a:p>
          <a:p>
            <a:pPr lvl="1"/>
            <a:r>
              <a:rPr lang="fr-FR" sz="3200" dirty="0" err="1"/>
              <a:t>stirile</a:t>
            </a:r>
            <a:r>
              <a:rPr lang="fr-FR" sz="3200" dirty="0"/>
              <a:t> de la </a:t>
            </a:r>
            <a:r>
              <a:rPr lang="fr-FR" sz="3200" dirty="0" err="1"/>
              <a:t>relatiile</a:t>
            </a:r>
            <a:r>
              <a:rPr lang="fr-FR" sz="3200" dirty="0"/>
              <a:t> </a:t>
            </a:r>
            <a:r>
              <a:rPr lang="fr-FR" sz="3200" dirty="0" err="1"/>
              <a:t>publice</a:t>
            </a:r>
            <a:endParaRPr lang="en-US" sz="3200" dirty="0"/>
          </a:p>
          <a:p>
            <a:pPr lvl="1"/>
            <a:r>
              <a:rPr lang="fr-FR" sz="3200" dirty="0" err="1"/>
              <a:t>discutiile</a:t>
            </a:r>
            <a:endParaRPr lang="en-US" sz="3200" dirty="0"/>
          </a:p>
          <a:p>
            <a:pPr lvl="1"/>
            <a:r>
              <a:rPr lang="fr-FR" sz="3200" dirty="0"/>
              <a:t>podcast</a:t>
            </a:r>
            <a:endParaRPr lang="en-US" sz="3200" dirty="0"/>
          </a:p>
          <a:p>
            <a:pPr lvl="1"/>
            <a:r>
              <a:rPr lang="fr-FR" sz="3200" dirty="0" err="1"/>
              <a:t>seminariile</a:t>
            </a:r>
            <a:r>
              <a:rPr lang="fr-FR" sz="3200" dirty="0"/>
              <a:t> web</a:t>
            </a:r>
            <a:endParaRPr lang="en-US" sz="32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sk-SK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97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Marketingul</a:t>
            </a:r>
            <a:r>
              <a:rPr lang="fr-FR" dirty="0"/>
              <a:t> </a:t>
            </a:r>
            <a:r>
              <a:rPr lang="fr-FR" dirty="0" err="1"/>
              <a:t>intern</a:t>
            </a:r>
            <a:r>
              <a:rPr lang="fr-FR" dirty="0"/>
              <a:t> si </a:t>
            </a:r>
            <a:r>
              <a:rPr lang="fr-FR" dirty="0" err="1"/>
              <a:t>extern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Principala</a:t>
            </a:r>
            <a:r>
              <a:rPr lang="fr-FR" dirty="0"/>
              <a:t> </a:t>
            </a:r>
            <a:r>
              <a:rPr lang="fr-FR" dirty="0" err="1"/>
              <a:t>diferenta</a:t>
            </a:r>
            <a:r>
              <a:rPr lang="fr-FR" dirty="0"/>
              <a:t> </a:t>
            </a:r>
            <a:r>
              <a:rPr lang="fr-FR" dirty="0" err="1"/>
              <a:t>intre</a:t>
            </a:r>
            <a:r>
              <a:rPr lang="fr-FR" dirty="0"/>
              <a:t> </a:t>
            </a:r>
            <a:r>
              <a:rPr lang="fr-FR" dirty="0" err="1"/>
              <a:t>marketingul</a:t>
            </a:r>
            <a:r>
              <a:rPr lang="fr-FR" dirty="0"/>
              <a:t> </a:t>
            </a:r>
            <a:r>
              <a:rPr lang="fr-FR" dirty="0" err="1"/>
              <a:t>intern</a:t>
            </a:r>
            <a:r>
              <a:rPr lang="fr-FR" dirty="0"/>
              <a:t> si </a:t>
            </a:r>
            <a:r>
              <a:rPr lang="fr-FR" dirty="0" err="1"/>
              <a:t>cel</a:t>
            </a:r>
            <a:r>
              <a:rPr lang="fr-FR" dirty="0"/>
              <a:t> </a:t>
            </a:r>
            <a:r>
              <a:rPr lang="fr-FR" dirty="0" err="1"/>
              <a:t>extern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FR" dirty="0" err="1"/>
              <a:t>marketuingul</a:t>
            </a:r>
            <a:r>
              <a:rPr lang="fr-FR" dirty="0"/>
              <a:t> </a:t>
            </a:r>
            <a:r>
              <a:rPr lang="fr-FR" dirty="0" err="1"/>
              <a:t>intern</a:t>
            </a:r>
            <a:r>
              <a:rPr lang="fr-FR" dirty="0"/>
              <a:t> este </a:t>
            </a:r>
            <a:r>
              <a:rPr lang="fr-FR" dirty="0" err="1"/>
              <a:t>condus</a:t>
            </a:r>
            <a:r>
              <a:rPr lang="fr-FR" dirty="0"/>
              <a:t> de client – </a:t>
            </a:r>
            <a:r>
              <a:rPr lang="fr-FR" dirty="0" err="1"/>
              <a:t>lucreaza</a:t>
            </a:r>
            <a:r>
              <a:rPr lang="fr-FR" dirty="0"/>
              <a:t> ca un consultant de </a:t>
            </a:r>
            <a:r>
              <a:rPr lang="fr-FR" dirty="0" err="1"/>
              <a:t>vanzare</a:t>
            </a:r>
            <a:endParaRPr lang="en-US" dirty="0"/>
          </a:p>
          <a:p>
            <a:pPr lvl="1"/>
            <a:r>
              <a:rPr lang="fr-FR" dirty="0" err="1"/>
              <a:t>marketingul</a:t>
            </a:r>
            <a:r>
              <a:rPr lang="fr-FR" dirty="0"/>
              <a:t> </a:t>
            </a:r>
            <a:r>
              <a:rPr lang="fr-FR" dirty="0" err="1"/>
              <a:t>intern</a:t>
            </a:r>
            <a:r>
              <a:rPr lang="fr-FR" dirty="0"/>
              <a:t> </a:t>
            </a:r>
            <a:r>
              <a:rPr lang="fr-FR" dirty="0" err="1"/>
              <a:t>utilizeaza</a:t>
            </a:r>
            <a:r>
              <a:rPr lang="fr-FR" dirty="0"/>
              <a:t> </a:t>
            </a:r>
            <a:r>
              <a:rPr lang="fr-FR" dirty="0" err="1"/>
              <a:t>modatlitati</a:t>
            </a:r>
            <a:r>
              <a:rPr lang="fr-FR" dirty="0"/>
              <a:t> ce nu </a:t>
            </a:r>
            <a:r>
              <a:rPr lang="fr-FR" dirty="0" err="1"/>
              <a:t>costa</a:t>
            </a:r>
            <a:endParaRPr lang="fr-FR" dirty="0"/>
          </a:p>
          <a:p>
            <a:pPr lvl="2"/>
            <a:r>
              <a:rPr lang="fr-FR" dirty="0"/>
              <a:t>blog</a:t>
            </a:r>
            <a:endParaRPr lang="en-US" dirty="0"/>
          </a:p>
          <a:p>
            <a:pPr lvl="2"/>
            <a:r>
              <a:rPr lang="fr-FR" dirty="0" err="1"/>
              <a:t>retele</a:t>
            </a:r>
            <a:r>
              <a:rPr lang="fr-FR" dirty="0"/>
              <a:t> sociale</a:t>
            </a:r>
            <a:endParaRPr lang="en-US" dirty="0"/>
          </a:p>
          <a:p>
            <a:pPr lvl="2"/>
            <a:r>
              <a:rPr lang="fr-FR" dirty="0" err="1"/>
              <a:t>optimizari</a:t>
            </a:r>
            <a:r>
              <a:rPr lang="fr-FR" dirty="0"/>
              <a:t> ale </a:t>
            </a:r>
            <a:r>
              <a:rPr lang="fr-FR" dirty="0" err="1"/>
              <a:t>motoarelor</a:t>
            </a:r>
            <a:r>
              <a:rPr lang="fr-FR" dirty="0"/>
              <a:t> de </a:t>
            </a:r>
            <a:r>
              <a:rPr lang="fr-FR" dirty="0" err="1"/>
              <a:t>cautare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61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91</Words>
  <Application>Microsoft Office PowerPoint</Application>
  <PresentationFormat>On-screen Show (4:3)</PresentationFormat>
  <Paragraphs>39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Strategii de marketing</vt:lpstr>
      <vt:lpstr>Marketing extern</vt:lpstr>
      <vt:lpstr>Marketing intern</vt:lpstr>
      <vt:lpstr>Marketing intern</vt:lpstr>
      <vt:lpstr>Marketingul intern si extern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Cristian Neagu</cp:lastModifiedBy>
  <cp:revision>53</cp:revision>
  <dcterms:created xsi:type="dcterms:W3CDTF">2017-03-08T21:43:37Z</dcterms:created>
  <dcterms:modified xsi:type="dcterms:W3CDTF">2018-01-20T13:03:37Z</dcterms:modified>
</cp:coreProperties>
</file>